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0ED36-6D86-C2DE-2C92-728E09FD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66051-0BA4-7B22-CCA1-0D68E9A86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FCAA73-7F52-371D-EA0B-B82978D2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045B4-5C97-D621-3B7D-89A2593D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94FCA-3C21-A844-FA4E-AEDB1A11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2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614E2-B884-E403-AAC3-E7E7F003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63E96D-C191-23E3-36EF-C550FEB6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F5B26-419A-ED6C-5AA4-434EBB61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A7E52F-4BE7-7DCF-88DF-8A93D076E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500F05-F2F6-145A-EF78-197BBEA1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15C719-4EED-D992-E387-64E2199C0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DB4AC1-AA2A-33FA-519B-309C461C5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5D4A6-1211-E194-6C7E-4B01C38C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1A2421-E7EE-45F5-FF20-692CFAEE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6C159-9986-3A02-C3D0-5DEB354C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A9663-BF71-0E71-CEC3-E55507D6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0F6C54-1A26-F3AB-94F1-67709590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51176-10F2-B5D9-8A15-B57D0038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D38AD4-5E04-1DEA-F31F-03E59223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E8507-2B2B-5C42-FCB1-62467872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68BC1-A9F3-05C4-891E-ECDFC768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B21C95-7C89-7876-B945-52B501936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2BA0A-00A4-9634-EA5D-A100A24B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DE8DD-3427-7777-AE77-B4DA434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95FD2-EAFB-1554-50D5-4F7F872A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7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1C4BC-33FE-D49A-A858-E3740069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FDC25-1135-DF56-6717-B083D47FD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909A54-CA35-041A-4191-0AD367FD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BF89A-D6F7-FEC6-88BB-BE3B15BDA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5B8F6-2CEA-0009-750F-9E72248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D8A13-EF1E-B558-9B0F-8504A651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9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FB10C-6F4A-351B-277F-7B3C797A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03DAFA-4BBF-4BC7-C0A7-6CE7CD44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758B9-1ADD-4169-8AA2-28BF3D20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69F20F-5EF4-5B07-2D85-4617F82D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0A2A7E-7A48-E300-472D-1F0FACCB1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4499EF-DB7C-E925-BCDE-AD029ECF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95ACE7-5C8C-E2A9-D05A-84717C1D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3A99A-F2DE-F23B-AF90-58B36397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2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C808-679B-D7DC-B9BF-54107679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DABF21-693F-A1E1-8F96-7AF04166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49DF45-F5CE-126D-4836-F3A0BD23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D3AEA5-7591-41B4-2812-5E5217DC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4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35BEC9-4EBF-6B17-87EB-CB5A0958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FD7FEE-AFE2-77C6-0713-FA21986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ABCB36-15B2-1C90-F1FC-35658EEC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8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3833A-33BA-ECBF-C159-439083B1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C6AEBE-12E2-73F4-B4D1-D9D0B414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5582B5-9C7E-6B96-DC1A-67B23B6A3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7F7E5D-9FDD-4558-863B-B741A0C1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3B910E-B7B1-F290-0416-6C8C36AB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2C815-4653-D0A1-8DA4-CE1F2EC8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C360A-E61C-A6F7-AE90-259B3541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01D33-33D0-DDD3-71BF-0A0D05793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9DEDA0-7609-8B0D-E46F-111BD6839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F70408-A695-5027-1E9A-51CC6A03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35CEA7-EC57-FFE0-F667-E4C23707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C9CC16-8C23-15A1-8826-16457CD0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5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38A000-DCDE-F56E-7669-8DD2CEC8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1E5B1-F766-A96C-B518-6B7DE4E62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D2C28-CD72-AF5D-5BDB-E3B5CAC92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13BE9-E692-B3AD-3EFE-5152487CA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837B4-1625-9704-DC61-7DFEB8444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2230803" y="3647778"/>
            <a:ext cx="7730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+mj-lt"/>
                <a:ea typeface="HGPｺﾞｼｯｸM" panose="020B0600000000000000" pitchFamily="50" charset="-128"/>
              </a:rPr>
              <a:t>私は今回の演題に関連して、</a:t>
            </a:r>
            <a:endParaRPr lang="en-US" altLang="ja-JP" sz="3600" dirty="0">
              <a:latin typeface="+mj-lt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+mj-lt"/>
                <a:ea typeface="HGPｺﾞｼｯｸM" panose="020B0600000000000000" pitchFamily="50" charset="-128"/>
              </a:rPr>
              <a:t>開示すべき</a:t>
            </a:r>
            <a:r>
              <a:rPr kumimoji="1" lang="en-US" altLang="ja-JP" sz="3600" dirty="0">
                <a:latin typeface="+mj-lt"/>
                <a:ea typeface="HGPｺﾞｼｯｸM" panose="020B0600000000000000" pitchFamily="50" charset="-128"/>
              </a:rPr>
              <a:t>COI</a:t>
            </a:r>
            <a:r>
              <a:rPr kumimoji="1" lang="ja-JP" altLang="en-US" sz="3600" dirty="0">
                <a:latin typeface="+mj-lt"/>
                <a:ea typeface="HGPｺﾞｼｯｸM" panose="020B0600000000000000" pitchFamily="50" charset="-128"/>
              </a:rPr>
              <a:t>はありません。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2D401F-CAA2-BD7C-C2E3-AE39DBFBCCCF}"/>
              </a:ext>
            </a:extLst>
          </p:cNvPr>
          <p:cNvSpPr txBox="1"/>
          <p:nvPr/>
        </p:nvSpPr>
        <p:spPr>
          <a:xfrm>
            <a:off x="841985" y="470938"/>
            <a:ext cx="10529048" cy="2144379"/>
          </a:xfrm>
          <a:prstGeom prst="rect">
            <a:avLst/>
          </a:prstGeom>
          <a:solidFill>
            <a:srgbClr val="001FB9"/>
          </a:solidFill>
          <a:ln w="28575">
            <a:solidFill>
              <a:schemeClr val="tx1"/>
            </a:solidFill>
          </a:ln>
        </p:spPr>
        <p:txBody>
          <a:bodyPr wrap="square" tIns="216000" bIns="216000" rtlCol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3200" b="1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50</a:t>
            </a:r>
            <a:r>
              <a:rPr kumimoji="1" lang="ja-JP" altLang="en-US" sz="3200" b="1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回日本臓器保存生物医学会学術集会</a:t>
            </a:r>
            <a:endParaRPr kumimoji="1" lang="en-US" altLang="ja-JP" sz="3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 </a:t>
            </a:r>
            <a:r>
              <a:rPr lang="ja-JP" altLang="en-US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en-US" altLang="ja-JP" sz="3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spcBef>
                <a:spcPts val="1800"/>
              </a:spcBef>
            </a:pPr>
            <a:r>
              <a:rPr kumimoji="1" lang="ja-JP" altLang="en-US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発表者氏名：〇〇 〇〇 </a:t>
            </a:r>
            <a:r>
              <a:rPr kumimoji="1" lang="en-US" altLang="ja-JP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 </a:t>
            </a:r>
            <a:r>
              <a:rPr kumimoji="1" lang="en-US" altLang="ja-JP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</a:t>
            </a:r>
          </a:p>
        </p:txBody>
      </p:sp>
    </p:spTree>
    <p:extLst>
      <p:ext uri="{BB962C8B-B14F-4D97-AF65-F5344CB8AC3E}">
        <p14:creationId xmlns:p14="http://schemas.microsoft.com/office/powerpoint/2010/main" val="146410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conpc004</dc:creator>
  <cp:lastModifiedBy>弘至 平松</cp:lastModifiedBy>
  <cp:revision>4</cp:revision>
  <dcterms:created xsi:type="dcterms:W3CDTF">2023-06-06T04:05:04Z</dcterms:created>
  <dcterms:modified xsi:type="dcterms:W3CDTF">2024-10-18T04:24:12Z</dcterms:modified>
</cp:coreProperties>
</file>