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43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学術大会</a:t>
            </a:r>
            <a:endParaRPr lang="en-US" altLang="ja-JP" sz="3600" b="1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学会 第</a:t>
            </a:r>
            <a:r>
              <a:rPr lang="en-US" altLang="ja-JP" sz="3600" b="1">
                <a:solidFill>
                  <a:schemeClr val="bg1"/>
                </a:solidFill>
                <a:latin typeface="ＭＳ Ｐゴシック" pitchFamily="50" charset="-128"/>
              </a:rPr>
              <a:t>43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回学術大会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580449"/>
            <a:ext cx="7640507" cy="37588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181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日本アンドロロジー学会 第43回学術大会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平松</cp:lastModifiedBy>
  <cp:revision>93</cp:revision>
  <cp:lastPrinted>2010-04-28T01:42:11Z</cp:lastPrinted>
  <dcterms:created xsi:type="dcterms:W3CDTF">2000-09-04T17:39:07Z</dcterms:created>
  <dcterms:modified xsi:type="dcterms:W3CDTF">2023-12-22T08:42:27Z</dcterms:modified>
</cp:coreProperties>
</file>