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798D51E-9222-47B8-BF68-74CA5FBE8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360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8CB3C8C-64C6-4F8B-9AEB-3490685E0C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0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123D82-883F-4EC6-BC67-B0676AF2F16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62C66-7C2C-4C99-8CE5-9FBAAB2FBD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41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FC5F3-7A24-4AC5-989A-875688A61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3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7A285-5332-4404-A51D-52EB299ED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5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A0A32-4C15-4F37-9C98-F0F3D22FDD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1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F97AF-36A9-4265-A882-527673CB7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D88C0-E2F5-488C-AEF9-9DC86FF5C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4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B18B8-81EA-431C-BEB8-7E26467FB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33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B34D7-2A9C-4A25-8DD4-1D10A1BEE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03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E5F92-0483-4014-9A7C-E24F24F4F4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4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1BF72-001B-4683-87BA-97E6245CDA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11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F78FF-1784-4DA9-B95C-6F6A58780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4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B8F2F14-A1EB-4D62-8F8B-68EAA11968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itchFamily="50" charset="-128"/>
              </a:rPr>
              <a:t>日本アンドロロジー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学会 第</a:t>
            </a:r>
            <a: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43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itchFamily="50" charset="-128"/>
              </a:rPr>
              <a:t>学術大会</a:t>
            </a:r>
            <a:endParaRPr lang="en-US" altLang="ja-JP" sz="3600" b="1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>
                <a:solidFill>
                  <a:schemeClr val="bg1"/>
                </a:solidFill>
                <a:latin typeface="ＭＳ Ｐゴシック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endParaRPr lang="ja-JP" altLang="ja-JP" sz="2400" b="1" i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演題発表内容に関連し、発表者らに開示すべき</a:t>
            </a:r>
            <a:r>
              <a:rPr lang="en-US" altLang="ja-JP" sz="2800">
                <a:solidFill>
                  <a:schemeClr val="bg1"/>
                </a:solidFill>
                <a:latin typeface="ＭＳ Ｐゴシック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関係にある企業などはありません</a:t>
            </a:r>
            <a:r>
              <a:rPr lang="ja-JP" altLang="ja-JP" sz="2800">
                <a:solidFill>
                  <a:schemeClr val="bg1"/>
                </a:solidFill>
                <a:latin typeface="ＭＳ Ｐゴシック" pitchFamily="50" charset="-128"/>
              </a:rPr>
              <a:t>。</a:t>
            </a:r>
            <a:endParaRPr lang="ja-JP" altLang="ja-JP" sz="4000" b="1">
              <a:solidFill>
                <a:schemeClr val="bg1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22" y="0"/>
            <a:ext cx="8617906" cy="249267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ＭＳ Ｐゴシック" pitchFamily="50" charset="-128"/>
              </a:rPr>
              <a:t>日本アンドロロジー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学会 第</a:t>
            </a:r>
            <a:r>
              <a:rPr lang="en-US" altLang="ja-JP" sz="3600" b="1">
                <a:solidFill>
                  <a:schemeClr val="bg1"/>
                </a:solidFill>
                <a:latin typeface="ＭＳ Ｐゴシック" pitchFamily="50" charset="-128"/>
              </a:rPr>
              <a:t>43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回学術大会</a:t>
            </a:r>
            <a:b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7" y="2580449"/>
            <a:ext cx="7640507" cy="37588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演題発表内容に関連し、筆頭および共同発表者が開示すべき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関係にある企業などとして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発表者全員、過去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年間を一括して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従業員・役員・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製薬、ＸＸ薬品、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1302750" y="6352956"/>
            <a:ext cx="743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2400" dirty="0">
                <a:solidFill>
                  <a:schemeClr val="bg1"/>
                </a:solidFill>
              </a:rPr>
              <a:t>3</a:t>
            </a:r>
            <a:r>
              <a:rPr lang="ja-JP" altLang="en-US" sz="2400" dirty="0">
                <a:solidFill>
                  <a:schemeClr val="bg1"/>
                </a:solidFill>
              </a:rPr>
              <a:t>年間にある項目のみ記載）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181</Words>
  <Application>Microsoft Macintosh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日本アンドロロジー学会 第43回学術大会 ＣＯ Ｉ 開示 　 発表者名：　○○ ○○,  ○○ ○○,  ○○ ○○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平松</cp:lastModifiedBy>
  <cp:revision>93</cp:revision>
  <cp:lastPrinted>2010-04-28T01:42:11Z</cp:lastPrinted>
  <dcterms:created xsi:type="dcterms:W3CDTF">2000-09-04T17:39:07Z</dcterms:created>
  <dcterms:modified xsi:type="dcterms:W3CDTF">2023-12-22T08:42:27Z</dcterms:modified>
</cp:coreProperties>
</file>