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howGuide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7A7CBD80-4103-4168-98EE-87E837BF0B68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2760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1C89B882-5E90-4C5B-9B1A-DE676B35A0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0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5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17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56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83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0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41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59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50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25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2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49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15653-DEFD-4FED-B0CC-F090F9B806FC}" type="datetimeFigureOut">
              <a:rPr kumimoji="1" lang="ja-JP" altLang="en-US" smtClean="0"/>
              <a:t>2022/6/24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DF72-764E-4631-BE97-344706C03D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562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200" b="1" u="sng">
                <a:latin typeface="HGPｺﾞｼｯｸE" pitchFamily="50" charset="-128"/>
                <a:ea typeface="HGPｺﾞｼｯｸE" pitchFamily="50" charset="-128"/>
              </a:rPr>
              <a:t>第○○回⽇本夜尿症・尿失禁学会学術</a:t>
            </a:r>
            <a:r>
              <a:rPr lang="ja-JP" altLang="en-US" sz="3200" b="1" u="sng" dirty="0">
                <a:latin typeface="HGPｺﾞｼｯｸE" pitchFamily="50" charset="-128"/>
                <a:ea typeface="HGPｺﾞｼｯｸE" pitchFamily="50" charset="-128"/>
              </a:rPr>
              <a:t>集会</a:t>
            </a: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3200" b="1" dirty="0">
                <a:latin typeface="HGPｺﾞｼｯｸE" pitchFamily="50" charset="-128"/>
                <a:ea typeface="HGPｺﾞｼｯｸE" pitchFamily="50" charset="-128"/>
              </a:rPr>
              <a:t>開示すべき利益相反事項：あり</a:t>
            </a: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3200" b="1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筆頭発表者名</a:t>
            </a:r>
            <a:r>
              <a:rPr lang="ja-JP" altLang="en-US" sz="3200" b="1" dirty="0">
                <a:latin typeface="HGPｺﾞｼｯｸE" pitchFamily="50" charset="-128"/>
                <a:ea typeface="HGPｺﾞｼｯｸE" pitchFamily="50" charset="-128"/>
              </a:rPr>
              <a:t>：○○　○○</a:t>
            </a:r>
            <a:endParaRPr kumimoji="1" lang="ja-JP" altLang="en-US" sz="3200" b="1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7544" y="3834914"/>
            <a:ext cx="82089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000" u="sng" dirty="0">
                <a:latin typeface="HGPｺﾞｼｯｸE" pitchFamily="50" charset="-128"/>
                <a:ea typeface="HGPｺﾞｼｯｸE" pitchFamily="50" charset="-128"/>
              </a:rPr>
              <a:t>発表に関連し、開示すべき利益関係にある企業とその名目</a:t>
            </a:r>
            <a:endParaRPr lang="en-US" altLang="ja-JP" sz="2000" u="sng" dirty="0">
              <a:latin typeface="HGPｺﾞｼｯｸE" pitchFamily="50" charset="-128"/>
              <a:ea typeface="HGPｺﾞｼｯｸE" pitchFamily="50" charset="-128"/>
            </a:endParaRPr>
          </a:p>
          <a:p>
            <a:endParaRPr lang="ja-JP" altLang="ja-JP" dirty="0">
              <a:latin typeface="HGPｺﾞｼｯｸE" pitchFamily="50" charset="-128"/>
              <a:ea typeface="HGPｺﾞｼｯｸE" pitchFamily="50" charset="-128"/>
            </a:endParaRP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ja-JP" altLang="ja-JP" dirty="0">
                <a:latin typeface="HGPｺﾞｼｯｸE" pitchFamily="50" charset="-128"/>
                <a:ea typeface="HGPｺﾞｼｯｸE" pitchFamily="50" charset="-128"/>
              </a:rPr>
              <a:t>産学連携活動に係る委託研究・共同研究費：○○製薬株式会社</a:t>
            </a: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ja-JP" altLang="ja-JP" dirty="0">
                <a:latin typeface="HGPｺﾞｼｯｸE" pitchFamily="50" charset="-128"/>
                <a:ea typeface="HGPｺﾞｼｯｸE" pitchFamily="50" charset="-128"/>
              </a:rPr>
              <a:t>産学連携活動に係る個人収益：○○製薬株式会社</a:t>
            </a: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ja-JP" altLang="ja-JP" dirty="0">
                <a:latin typeface="HGPｺﾞｼｯｸE" pitchFamily="50" charset="-128"/>
                <a:ea typeface="HGPｺﾞｼｯｸE" pitchFamily="50" charset="-128"/>
              </a:rPr>
              <a:t>コンサルタント料、指導料、講演料、給与などの個人収益：○○製薬株式会社</a:t>
            </a: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ja-JP" altLang="ja-JP" dirty="0">
                <a:latin typeface="HGPｺﾞｼｯｸE" pitchFamily="50" charset="-128"/>
                <a:ea typeface="HGPｺﾞｼｯｸE" pitchFamily="50" charset="-128"/>
              </a:rPr>
              <a:t>産学連携活動に係る奨学寄付金：　○○製薬株式会社</a:t>
            </a:r>
          </a:p>
          <a:p>
            <a:pPr marL="285750" lvl="0" indent="-285750">
              <a:buFont typeface="Wingdings" panose="05000000000000000000" pitchFamily="2" charset="2"/>
              <a:buChar char="u"/>
            </a:pPr>
            <a:r>
              <a:rPr lang="ja-JP" altLang="ja-JP" dirty="0">
                <a:latin typeface="HGPｺﾞｼｯｸE" pitchFamily="50" charset="-128"/>
                <a:ea typeface="HGPｺﾞｼｯｸE" pitchFamily="50" charset="-128"/>
              </a:rPr>
              <a:t>寄付講座：　○○製薬株式会社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1" t="26435" r="14166" b="4873"/>
          <a:stretch/>
        </p:blipFill>
        <p:spPr bwMode="auto">
          <a:xfrm>
            <a:off x="7762875" y="5510212"/>
            <a:ext cx="1333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22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457200" y="620688"/>
            <a:ext cx="8229600" cy="3384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3200" b="1" u="sng" dirty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3200" b="1" u="sng">
                <a:latin typeface="HGPｺﾞｼｯｸE" pitchFamily="50" charset="-128"/>
                <a:ea typeface="HGPｺﾞｼｯｸE" pitchFamily="50" charset="-128"/>
              </a:rPr>
              <a:t>第○○回⽇本夜尿症・尿失禁学会学術</a:t>
            </a:r>
            <a:r>
              <a:rPr lang="ja-JP" altLang="en-US" sz="3200" b="1" u="sng" dirty="0">
                <a:latin typeface="HGPｺﾞｼｯｸE" pitchFamily="50" charset="-128"/>
                <a:ea typeface="HGPｺﾞｼｯｸE" pitchFamily="50" charset="-128"/>
              </a:rPr>
              <a:t>集会</a:t>
            </a: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3200" b="1" dirty="0">
                <a:latin typeface="HGPｺﾞｼｯｸE" pitchFamily="50" charset="-128"/>
                <a:ea typeface="HGPｺﾞｼｯｸE" pitchFamily="50" charset="-128"/>
              </a:rPr>
              <a:t>開示すべき利益相反事項：なし</a:t>
            </a: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3200" b="1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3200" b="1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筆頭発表者名</a:t>
            </a:r>
            <a:r>
              <a:rPr lang="ja-JP" altLang="en-US" sz="3200" b="1" dirty="0">
                <a:latin typeface="HGPｺﾞｼｯｸE" pitchFamily="50" charset="-128"/>
                <a:ea typeface="HGPｺﾞｼｯｸE" pitchFamily="50" charset="-128"/>
              </a:rPr>
              <a:t>：○○　○○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1" t="26435" r="14166" b="4873"/>
          <a:stretch/>
        </p:blipFill>
        <p:spPr bwMode="auto">
          <a:xfrm>
            <a:off x="7762875" y="5510212"/>
            <a:ext cx="1333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60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140</Words>
  <Application>Microsoft Macintosh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Arial</vt:lpstr>
      <vt:lpstr>Calibri</vt:lpstr>
      <vt:lpstr>Wingdings</vt:lpstr>
      <vt:lpstr>Office ​​テーマ</vt:lpstr>
      <vt:lpstr>第○○回⽇本夜尿症・尿失禁学会学術集会  開示すべき利益相反事項：あり  筆頭発表者名：○○　○○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sugimoto2</dc:creator>
  <cp:lastModifiedBy>和田 仁美</cp:lastModifiedBy>
  <cp:revision>9</cp:revision>
  <cp:lastPrinted>2015-06-24T01:46:34Z</cp:lastPrinted>
  <dcterms:created xsi:type="dcterms:W3CDTF">2015-05-15T03:17:05Z</dcterms:created>
  <dcterms:modified xsi:type="dcterms:W3CDTF">2022-06-24T01:47:30Z</dcterms:modified>
</cp:coreProperties>
</file>