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1" r:id="rId2"/>
    <p:sldId id="260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 autoAdjust="0"/>
    <p:restoredTop sz="94558" autoAdjust="0"/>
  </p:normalViewPr>
  <p:slideViewPr>
    <p:cSldViewPr snapToGrid="0">
      <p:cViewPr varScale="1">
        <p:scale>
          <a:sx n="121" d="100"/>
          <a:sy n="121" d="100"/>
        </p:scale>
        <p:origin x="1904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B798D51E-9222-47B8-BF68-74CA5FBE897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223602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B8CB3C8C-64C6-4F8B-9AEB-3490685E0C0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390685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F123D82-883F-4EC6-BC67-B0676AF2F168}" type="slidenum">
              <a:rPr kumimoji="0" lang="en-US" altLang="ja-JP"/>
              <a:pPr algn="r" eaLnBrk="1" hangingPunct="1">
                <a:spcBef>
                  <a:spcPct val="0"/>
                </a:spcBef>
              </a:pPr>
              <a:t>2</a:t>
            </a:fld>
            <a:endParaRPr kumimoji="0" lang="en-US" altLang="ja-JP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462C66-7C2C-4C99-8CE5-9FBAAB2FBDD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0419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1FC5F3-7A24-4AC5-989A-875688A61CE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39393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67A285-5332-4404-A51D-52EB299EDB6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82556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6A0A32-4C15-4F37-9C98-F0F3D22FDD3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43170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DF97AF-36A9-4265-A882-527673CB79E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1926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CD88C0-E2F5-488C-AEF9-9DC86FF5C96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70416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7B18B8-81EA-431C-BEB8-7E26467FB5F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96333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CB34D7-2A9C-4A25-8DD4-1D10A1BEE66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48039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5E5F92-0483-4014-9A7C-E24F24F4F4E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46486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D1BF72-001B-4683-87BA-97E6245CDAD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91116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CF78FF-1784-4DA9-B95C-6F6A587808D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27478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  <a:endParaRPr lang="en-US" altLang="ja-JP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fld id="{9B8F2F14-A1EB-4D62-8F8B-68EAA119683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/>
        </p:nvSpPr>
        <p:spPr bwMode="auto">
          <a:xfrm>
            <a:off x="382043" y="473075"/>
            <a:ext cx="8362566" cy="2286000"/>
          </a:xfrm>
          <a:prstGeom prst="rect">
            <a:avLst/>
          </a:prstGeom>
          <a:solidFill>
            <a:srgbClr val="000080"/>
          </a:solidFill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b="1" spc="-300">
                <a:solidFill>
                  <a:schemeClr val="bg1"/>
                </a:solidFill>
                <a:latin typeface="ＭＳ Ｐゴシック" pitchFamily="50" charset="-128"/>
              </a:rPr>
              <a:t>第</a:t>
            </a:r>
            <a:r>
              <a:rPr lang="en-US" altLang="ja-JP" sz="3600" b="1" spc="-300" dirty="0">
                <a:solidFill>
                  <a:schemeClr val="bg1"/>
                </a:solidFill>
                <a:latin typeface="ＭＳ Ｐゴシック" pitchFamily="50" charset="-128"/>
              </a:rPr>
              <a:t>32</a:t>
            </a:r>
            <a:r>
              <a:rPr lang="ja-JP" altLang="en-US" sz="3600" b="1" spc="-300">
                <a:solidFill>
                  <a:schemeClr val="bg1"/>
                </a:solidFill>
                <a:latin typeface="ＭＳ Ｐゴシック" pitchFamily="50" charset="-128"/>
              </a:rPr>
              <a:t>回日本小児泌尿器科学会総会・学術集会</a:t>
            </a:r>
            <a:endParaRPr lang="en-US" altLang="ja-JP" sz="3600" b="1" spc="-300" dirty="0">
              <a:solidFill>
                <a:schemeClr val="bg1"/>
              </a:solidFill>
              <a:latin typeface="ＭＳ Ｐゴシック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ja-JP" sz="3600" b="1">
                <a:solidFill>
                  <a:schemeClr val="bg1"/>
                </a:solidFill>
                <a:latin typeface="ＭＳ Ｐゴシック" pitchFamily="50" charset="-128"/>
              </a:rPr>
              <a:t>ＣＯ </a:t>
            </a:r>
            <a:r>
              <a:rPr lang="ja-JP" altLang="ja-JP" sz="3600" b="1" dirty="0">
                <a:solidFill>
                  <a:schemeClr val="bg1"/>
                </a:solidFill>
                <a:latin typeface="ＭＳ Ｐゴシック" pitchFamily="50" charset="-128"/>
              </a:rPr>
              <a:t>Ｉ 開示</a:t>
            </a:r>
            <a:br>
              <a:rPr lang="ja-JP" altLang="ja-JP" sz="3600" b="1" dirty="0">
                <a:solidFill>
                  <a:schemeClr val="bg1"/>
                </a:solidFill>
                <a:latin typeface="ＭＳ Ｐゴシック" pitchFamily="50" charset="-128"/>
              </a:rPr>
            </a:br>
            <a:r>
              <a:rPr lang="ja-JP" altLang="ja-JP" sz="1600" b="1" dirty="0">
                <a:solidFill>
                  <a:schemeClr val="bg1"/>
                </a:solidFill>
                <a:latin typeface="ＭＳ Ｐゴシック" pitchFamily="50" charset="-128"/>
              </a:rPr>
              <a:t>　</a:t>
            </a:r>
            <a:br>
              <a:rPr lang="ja-JP" altLang="ja-JP" sz="2400" b="1" i="1" dirty="0">
                <a:solidFill>
                  <a:srgbClr val="FFFF1F"/>
                </a:solidFill>
                <a:latin typeface="ＭＳ Ｐゴシック" pitchFamily="50" charset="-128"/>
              </a:rPr>
            </a:br>
            <a:r>
              <a:rPr lang="ja-JP" altLang="ja-JP" sz="2400" b="1" i="1" dirty="0">
                <a:solidFill>
                  <a:srgbClr val="FFFF1F"/>
                </a:solidFill>
                <a:latin typeface="ＭＳ Ｐゴシック" pitchFamily="50" charset="-128"/>
              </a:rPr>
              <a:t>発表者名：　○○ ○○</a:t>
            </a:r>
            <a:r>
              <a:rPr lang="en-US" altLang="ja-JP" sz="2400" b="1" i="1" dirty="0">
                <a:solidFill>
                  <a:srgbClr val="FFFF1F"/>
                </a:solidFill>
                <a:latin typeface="ＭＳ Ｐゴシック" pitchFamily="50" charset="-128"/>
              </a:rPr>
              <a:t>,</a:t>
            </a:r>
            <a:r>
              <a:rPr lang="ja-JP" altLang="ja-JP" sz="2400" b="1" i="1" dirty="0">
                <a:solidFill>
                  <a:srgbClr val="FFFF1F"/>
                </a:solidFill>
                <a:latin typeface="ＭＳ Ｐゴシック" pitchFamily="50" charset="-128"/>
              </a:rPr>
              <a:t> </a:t>
            </a:r>
            <a:r>
              <a:rPr lang="en-US" altLang="ja-JP" sz="2400" b="1" i="1" dirty="0">
                <a:solidFill>
                  <a:srgbClr val="FFFF1F"/>
                </a:solidFill>
                <a:latin typeface="ＭＳ Ｐゴシック" pitchFamily="50" charset="-128"/>
              </a:rPr>
              <a:t> </a:t>
            </a:r>
            <a:r>
              <a:rPr lang="ja-JP" altLang="ja-JP" sz="2400" b="1" i="1" dirty="0">
                <a:solidFill>
                  <a:srgbClr val="FFFF1F"/>
                </a:solidFill>
                <a:latin typeface="ＭＳ Ｐゴシック" pitchFamily="50" charset="-128"/>
              </a:rPr>
              <a:t>○○ ○○</a:t>
            </a:r>
            <a:r>
              <a:rPr lang="en-US" altLang="ja-JP" sz="2400" b="1" i="1" dirty="0">
                <a:solidFill>
                  <a:srgbClr val="FFFF1F"/>
                </a:solidFill>
                <a:latin typeface="ＭＳ Ｐゴシック" pitchFamily="50" charset="-128"/>
              </a:rPr>
              <a:t>,</a:t>
            </a:r>
            <a:r>
              <a:rPr lang="ja-JP" altLang="ja-JP" sz="2400" b="1" i="1" dirty="0">
                <a:solidFill>
                  <a:srgbClr val="FFFF1F"/>
                </a:solidFill>
                <a:latin typeface="ＭＳ Ｐゴシック" pitchFamily="50" charset="-128"/>
              </a:rPr>
              <a:t> </a:t>
            </a:r>
            <a:r>
              <a:rPr lang="en-US" altLang="ja-JP" sz="2400" b="1" i="1" dirty="0">
                <a:solidFill>
                  <a:srgbClr val="FFFF1F"/>
                </a:solidFill>
                <a:latin typeface="ＭＳ Ｐゴシック" pitchFamily="50" charset="-128"/>
              </a:rPr>
              <a:t> </a:t>
            </a:r>
            <a:r>
              <a:rPr lang="ja-JP" altLang="ja-JP" sz="2400" b="1" i="1" dirty="0">
                <a:solidFill>
                  <a:srgbClr val="FFFF1F"/>
                </a:solidFill>
                <a:latin typeface="ＭＳ Ｐゴシック" pitchFamily="50" charset="-128"/>
              </a:rPr>
              <a:t>○○ ○○</a:t>
            </a:r>
            <a:r>
              <a:rPr lang="en-US" altLang="ja-JP" sz="2400" b="1" i="1" dirty="0">
                <a:solidFill>
                  <a:srgbClr val="FFFF1F"/>
                </a:solidFill>
                <a:latin typeface="ＭＳ Ｐゴシック" pitchFamily="50" charset="-128"/>
              </a:rPr>
              <a:t> </a:t>
            </a:r>
            <a:endParaRPr lang="ja-JP" altLang="ja-JP" sz="2400" b="1" i="1" dirty="0">
              <a:solidFill>
                <a:srgbClr val="FFFF1F"/>
              </a:solidFill>
              <a:latin typeface="ＭＳ Ｐゴシック" pitchFamily="50" charset="-128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/>
        </p:nvSpPr>
        <p:spPr bwMode="auto">
          <a:xfrm>
            <a:off x="2178050" y="3517900"/>
            <a:ext cx="5246688" cy="196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ja-JP" sz="2800" b="1">
              <a:solidFill>
                <a:schemeClr val="bg1"/>
              </a:solidFill>
              <a:latin typeface="ＭＳ Ｐゴシック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bg1"/>
                </a:solidFill>
                <a:latin typeface="ＭＳ Ｐゴシック" pitchFamily="50" charset="-128"/>
              </a:rPr>
              <a:t>演題発表内容に関連し、発表者らに開示すべき</a:t>
            </a:r>
            <a:r>
              <a:rPr lang="en-US" altLang="ja-JP" sz="2800">
                <a:solidFill>
                  <a:schemeClr val="bg1"/>
                </a:solidFill>
                <a:latin typeface="ＭＳ Ｐゴシック" pitchFamily="50" charset="-128"/>
              </a:rPr>
              <a:t>COI</a:t>
            </a:r>
            <a:r>
              <a:rPr lang="ja-JP" altLang="en-US" sz="2800">
                <a:solidFill>
                  <a:schemeClr val="bg1"/>
                </a:solidFill>
                <a:latin typeface="ＭＳ Ｐゴシック" pitchFamily="50" charset="-128"/>
              </a:rPr>
              <a:t>関係にある企業などはありません</a:t>
            </a:r>
            <a:r>
              <a:rPr lang="ja-JP" altLang="ja-JP" sz="2800">
                <a:solidFill>
                  <a:schemeClr val="bg1"/>
                </a:solidFill>
                <a:latin typeface="ＭＳ Ｐゴシック" pitchFamily="50" charset="-128"/>
              </a:rPr>
              <a:t>。</a:t>
            </a:r>
            <a:endParaRPr lang="ja-JP" altLang="ja-JP" sz="4000" b="1">
              <a:solidFill>
                <a:schemeClr val="bg1"/>
              </a:solidFill>
              <a:latin typeface="ＭＳ Ｐゴシック" pitchFamily="50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0522" y="157650"/>
            <a:ext cx="8617906" cy="2492679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sz="3600" b="1" spc="-300">
                <a:solidFill>
                  <a:schemeClr val="bg1"/>
                </a:solidFill>
                <a:latin typeface="ＭＳ Ｐゴシック" pitchFamily="50" charset="-128"/>
              </a:rPr>
              <a:t>第</a:t>
            </a:r>
            <a:r>
              <a:rPr lang="en-US" altLang="ja-JP" sz="3600" b="1" spc="-300" dirty="0">
                <a:solidFill>
                  <a:schemeClr val="bg1"/>
                </a:solidFill>
                <a:latin typeface="ＭＳ Ｐゴシック" pitchFamily="50" charset="-128"/>
              </a:rPr>
              <a:t>32</a:t>
            </a:r>
            <a:r>
              <a:rPr lang="ja-JP" altLang="en-US" sz="3600" b="1" spc="-300">
                <a:solidFill>
                  <a:schemeClr val="bg1"/>
                </a:solidFill>
                <a:latin typeface="ＭＳ Ｐゴシック" pitchFamily="50" charset="-128"/>
              </a:rPr>
              <a:t>回日本小児泌尿器科学会総会・学術集会</a:t>
            </a:r>
            <a:br>
              <a:rPr lang="en-US" altLang="ja-JP" sz="3600" b="1" dirty="0">
                <a:solidFill>
                  <a:schemeClr val="bg1"/>
                </a:solidFill>
                <a:latin typeface="ＭＳ Ｐゴシック" pitchFamily="50" charset="-128"/>
              </a:rPr>
            </a:br>
            <a:r>
              <a:rPr lang="ja-JP" altLang="en-US" sz="3600" b="1" dirty="0">
                <a:solidFill>
                  <a:schemeClr val="bg1"/>
                </a:solidFill>
                <a:latin typeface="Arial" charset="0"/>
                <a:ea typeface="ＭＳ Ｐゴシック" pitchFamily="50" charset="-128"/>
              </a:rPr>
              <a:t>ＣＯ Ｉ 開示</a:t>
            </a:r>
            <a:br>
              <a:rPr lang="en-US" altLang="ja-JP" sz="3600" b="1" dirty="0">
                <a:solidFill>
                  <a:schemeClr val="bg1"/>
                </a:solidFill>
                <a:latin typeface="Arial" charset="0"/>
                <a:ea typeface="ＭＳ Ｐゴシック" pitchFamily="50" charset="-128"/>
              </a:rPr>
            </a:br>
            <a:r>
              <a:rPr lang="ja-JP" altLang="en-US" sz="1600" b="1" dirty="0">
                <a:solidFill>
                  <a:schemeClr val="bg1"/>
                </a:solidFill>
                <a:latin typeface="Arial" charset="0"/>
                <a:ea typeface="ＭＳ Ｐゴシック" pitchFamily="50" charset="-128"/>
              </a:rPr>
              <a:t>　</a:t>
            </a:r>
            <a:br>
              <a:rPr lang="en-US" altLang="ja-JP" sz="2400" b="1" i="1" dirty="0">
                <a:solidFill>
                  <a:srgbClr val="FFFF1F"/>
                </a:solidFill>
                <a:ea typeface="ＭＳ Ｐゴシック" pitchFamily="50" charset="-128"/>
              </a:rPr>
            </a:br>
            <a:r>
              <a:rPr lang="ja-JP" altLang="en-US" sz="2400" b="1" i="1" dirty="0">
                <a:solidFill>
                  <a:srgbClr val="FFFF1F"/>
                </a:solidFill>
                <a:ea typeface="ＭＳ Ｐゴシック" pitchFamily="50" charset="-128"/>
              </a:rPr>
              <a:t>発表者名：　</a:t>
            </a:r>
            <a:r>
              <a:rPr lang="en-US" altLang="ja-JP" sz="2400" b="1" i="1" dirty="0">
                <a:solidFill>
                  <a:srgbClr val="FFFF1F"/>
                </a:solidFill>
                <a:ea typeface="ＭＳ Ｐゴシック" pitchFamily="50" charset="-128"/>
              </a:rPr>
              <a:t>○○ ○○</a:t>
            </a:r>
            <a:r>
              <a:rPr lang="en-US" altLang="ja-JP" sz="2400" b="1" i="1" dirty="0">
                <a:solidFill>
                  <a:srgbClr val="FFFF1F"/>
                </a:solidFill>
                <a:latin typeface="ＭＳ Ｐゴシック" pitchFamily="50" charset="-128"/>
                <a:ea typeface="ＭＳ Ｐゴシック" pitchFamily="50" charset="-128"/>
              </a:rPr>
              <a:t>,</a:t>
            </a:r>
            <a:r>
              <a:rPr lang="ja-JP" altLang="ja-JP" sz="2400" b="1" i="1" dirty="0">
                <a:solidFill>
                  <a:srgbClr val="FFFF1F"/>
                </a:solidFill>
                <a:latin typeface="ＭＳ Ｐゴシック" pitchFamily="50" charset="-128"/>
                <a:ea typeface="ＭＳ Ｐゴシック" pitchFamily="50" charset="-128"/>
              </a:rPr>
              <a:t> </a:t>
            </a:r>
            <a:r>
              <a:rPr lang="en-US" altLang="ja-JP" sz="2400" b="1" i="1" dirty="0">
                <a:solidFill>
                  <a:srgbClr val="FFFF1F"/>
                </a:solidFill>
                <a:latin typeface="ＭＳ Ｐゴシック" pitchFamily="50" charset="-128"/>
                <a:ea typeface="ＭＳ Ｐゴシック" pitchFamily="50" charset="-128"/>
              </a:rPr>
              <a:t> </a:t>
            </a:r>
            <a:r>
              <a:rPr lang="ja-JP" altLang="ja-JP" sz="2400" b="1" i="1" dirty="0">
                <a:solidFill>
                  <a:srgbClr val="FFFF1F"/>
                </a:solidFill>
                <a:latin typeface="ＭＳ Ｐゴシック" pitchFamily="50" charset="-128"/>
                <a:ea typeface="ＭＳ Ｐゴシック" pitchFamily="50" charset="-128"/>
              </a:rPr>
              <a:t>○○ ○○</a:t>
            </a:r>
            <a:r>
              <a:rPr lang="en-US" altLang="ja-JP" sz="2400" b="1" i="1" dirty="0">
                <a:solidFill>
                  <a:srgbClr val="FFFF1F"/>
                </a:solidFill>
                <a:latin typeface="ＭＳ Ｐゴシック" pitchFamily="50" charset="-128"/>
                <a:ea typeface="ＭＳ Ｐゴシック" pitchFamily="50" charset="-128"/>
              </a:rPr>
              <a:t>,</a:t>
            </a:r>
            <a:r>
              <a:rPr lang="ja-JP" altLang="ja-JP" sz="2400" b="1" i="1" dirty="0">
                <a:solidFill>
                  <a:srgbClr val="FFFF1F"/>
                </a:solidFill>
                <a:latin typeface="ＭＳ Ｐゴシック" pitchFamily="50" charset="-128"/>
                <a:ea typeface="ＭＳ Ｐゴシック" pitchFamily="50" charset="-128"/>
              </a:rPr>
              <a:t> </a:t>
            </a:r>
            <a:r>
              <a:rPr lang="en-US" altLang="ja-JP" sz="2400" b="1" i="1" dirty="0">
                <a:solidFill>
                  <a:srgbClr val="FFFF1F"/>
                </a:solidFill>
                <a:latin typeface="ＭＳ Ｐゴシック" pitchFamily="50" charset="-128"/>
                <a:ea typeface="ＭＳ Ｐゴシック" pitchFamily="50" charset="-128"/>
              </a:rPr>
              <a:t> </a:t>
            </a:r>
            <a:r>
              <a:rPr lang="ja-JP" altLang="ja-JP" sz="2400" b="1" i="1" dirty="0">
                <a:solidFill>
                  <a:srgbClr val="FFFF1F"/>
                </a:solidFill>
                <a:latin typeface="ＭＳ Ｐゴシック" pitchFamily="50" charset="-128"/>
                <a:ea typeface="ＭＳ Ｐゴシック" pitchFamily="50" charset="-128"/>
              </a:rPr>
              <a:t>○○ ○○</a:t>
            </a:r>
            <a:r>
              <a:rPr lang="en-US" altLang="ja-JP" sz="2400" b="1" i="1" dirty="0">
                <a:solidFill>
                  <a:srgbClr val="FFFF1F"/>
                </a:solidFill>
                <a:latin typeface="ＭＳ Ｐゴシック" pitchFamily="50" charset="-128"/>
                <a:ea typeface="ＭＳ Ｐゴシック" pitchFamily="50" charset="-128"/>
              </a:rPr>
              <a:t> </a:t>
            </a:r>
            <a:endParaRPr lang="en-US" altLang="ja-JP" sz="2400" b="1" i="1" dirty="0">
              <a:solidFill>
                <a:srgbClr val="FFFF1F"/>
              </a:solidFill>
              <a:ea typeface="ＭＳ Ｐゴシック" pitchFamily="50" charset="-128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27087" y="2727589"/>
            <a:ext cx="7640507" cy="356810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演題発表内容に関連し、筆頭および共同発表者が開示すべき</a:t>
            </a:r>
            <a:r>
              <a:rPr lang="en-US" altLang="ja-JP" sz="2400" b="1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COI</a:t>
            </a:r>
            <a:r>
              <a:rPr lang="ja-JP" altLang="en-US" sz="2400" b="1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関係にある企業などとして</a:t>
            </a:r>
            <a:endParaRPr lang="en-US" altLang="ja-JP" sz="2400" b="1" dirty="0">
              <a:solidFill>
                <a:schemeClr val="bg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　　</a:t>
            </a:r>
            <a:endParaRPr lang="en-US" altLang="ja-JP" sz="2400" b="1" dirty="0">
              <a:solidFill>
                <a:schemeClr val="bg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　　発表者全員、過去</a:t>
            </a:r>
            <a:r>
              <a:rPr lang="en-US" altLang="ja-JP" sz="2400" b="1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3</a:t>
            </a:r>
            <a:r>
              <a:rPr lang="ja-JP" altLang="en-US" sz="2400" b="1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年間を一括して</a:t>
            </a:r>
            <a:endParaRPr lang="en-US" altLang="ja-JP" sz="2400" b="1" dirty="0">
              <a:solidFill>
                <a:schemeClr val="bg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　　研究費：</a:t>
            </a:r>
            <a:r>
              <a:rPr lang="en-US" altLang="ja-JP" sz="2400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○○</a:t>
            </a:r>
            <a:r>
              <a:rPr lang="ja-JP" altLang="en-US" sz="2400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製薬、ＸＸ薬品工業、</a:t>
            </a:r>
            <a:r>
              <a:rPr lang="en-US" altLang="ja-JP" sz="2400" dirty="0">
                <a:solidFill>
                  <a:schemeClr val="bg1"/>
                </a:solidFill>
                <a:latin typeface="ＭＳ Ｐゴシック" pitchFamily="50" charset="-128"/>
                <a:ea typeface="ヒラギノ角ゴ Pro W3" pitchFamily="28" charset="-128"/>
              </a:rPr>
              <a:t>□□</a:t>
            </a:r>
            <a:r>
              <a:rPr lang="ja-JP" altLang="en-US" sz="2400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株式会社</a:t>
            </a:r>
            <a:endParaRPr lang="en-US" altLang="ja-JP" sz="2400" dirty="0">
              <a:solidFill>
                <a:schemeClr val="bg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　　従業員・役員・</a:t>
            </a:r>
            <a:r>
              <a:rPr lang="ja-JP" altLang="en-US" sz="2400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顧問職：</a:t>
            </a:r>
            <a:r>
              <a:rPr lang="en-US" altLang="ja-JP" sz="2400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××</a:t>
            </a:r>
            <a:r>
              <a:rPr lang="ja-JP" altLang="en-US" sz="2400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社</a:t>
            </a:r>
            <a:endParaRPr lang="en-US" altLang="ja-JP" sz="2400" dirty="0">
              <a:solidFill>
                <a:schemeClr val="bg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　　株：△△株式会社</a:t>
            </a:r>
            <a:endParaRPr lang="en-US" altLang="ja-JP" sz="2400" dirty="0">
              <a:solidFill>
                <a:schemeClr val="bg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　　特許使用料</a:t>
            </a:r>
            <a:endParaRPr lang="en-US" altLang="ja-JP" sz="2400" dirty="0">
              <a:solidFill>
                <a:schemeClr val="bg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　　講演料：</a:t>
            </a:r>
            <a:r>
              <a:rPr lang="en-US" altLang="ja-JP" sz="2400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 ○○</a:t>
            </a:r>
            <a:r>
              <a:rPr lang="ja-JP" altLang="en-US" sz="2400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製薬、ＸＸ薬品、</a:t>
            </a:r>
            <a:endParaRPr lang="en-US" altLang="ja-JP" sz="2400" dirty="0">
              <a:solidFill>
                <a:schemeClr val="bg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　　原稿料：△△製薬</a:t>
            </a:r>
            <a:endParaRPr lang="en-US" altLang="ja-JP" sz="2400" dirty="0">
              <a:solidFill>
                <a:schemeClr val="bg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　　　　</a:t>
            </a:r>
            <a:endParaRPr lang="en-US" altLang="ja-JP" sz="2400" dirty="0">
              <a:solidFill>
                <a:schemeClr val="bg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　　</a:t>
            </a:r>
            <a:endParaRPr lang="en-US" altLang="ja-JP" sz="2400" dirty="0">
              <a:solidFill>
                <a:schemeClr val="bg1"/>
              </a:solidFill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5124" name="テキスト ボックス 3"/>
          <p:cNvSpPr txBox="1">
            <a:spLocks noChangeArrowheads="1"/>
          </p:cNvSpPr>
          <p:nvPr/>
        </p:nvSpPr>
        <p:spPr bwMode="auto">
          <a:xfrm>
            <a:off x="1302750" y="6352956"/>
            <a:ext cx="74342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bg1"/>
                </a:solidFill>
              </a:rPr>
              <a:t>（注：開示すべき内容が過去</a:t>
            </a:r>
            <a:r>
              <a:rPr lang="en-US" altLang="ja-JP" sz="2400" dirty="0">
                <a:solidFill>
                  <a:schemeClr val="bg1"/>
                </a:solidFill>
              </a:rPr>
              <a:t>3</a:t>
            </a:r>
            <a:r>
              <a:rPr lang="ja-JP" altLang="en-US" sz="2400" dirty="0">
                <a:solidFill>
                  <a:schemeClr val="bg1"/>
                </a:solidFill>
              </a:rPr>
              <a:t>年間にある項目のみ記載）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</TotalTime>
  <Words>185</Words>
  <Application>Microsoft Macintosh PowerPoint</Application>
  <PresentationFormat>画面に合わせる (4:3)</PresentationFormat>
  <Paragraphs>18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Times New Roman</vt:lpstr>
      <vt:lpstr>Default Design</vt:lpstr>
      <vt:lpstr>PowerPoint プレゼンテーション</vt:lpstr>
      <vt:lpstr>第32回日本小児泌尿器科学会総会・学術集会 ＣＯ Ｉ 開示 　 発表者名：　○○ ○○,  ○○ ○○,  ○○ ○○ 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平松</cp:lastModifiedBy>
  <cp:revision>95</cp:revision>
  <cp:lastPrinted>2010-04-28T01:42:11Z</cp:lastPrinted>
  <dcterms:created xsi:type="dcterms:W3CDTF">2000-09-04T17:39:07Z</dcterms:created>
  <dcterms:modified xsi:type="dcterms:W3CDTF">2023-02-08T08:30:40Z</dcterms:modified>
</cp:coreProperties>
</file>