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58" autoAdjust="0"/>
  </p:normalViewPr>
  <p:slideViewPr>
    <p:cSldViewPr snapToGrid="0"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798D51E-9222-47B8-BF68-74CA5FBE89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2360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8CB3C8C-64C6-4F8B-9AEB-3490685E0C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068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F123D82-883F-4EC6-BC67-B0676AF2F168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62C66-7C2C-4C99-8CE5-9FBAAB2FBD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041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1FC5F3-7A24-4AC5-989A-875688A61C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39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67A285-5332-4404-A51D-52EB299EDB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255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6A0A32-4C15-4F37-9C98-F0F3D22FDD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317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F97AF-36A9-4265-A882-527673CB79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92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CD88C0-E2F5-488C-AEF9-9DC86FF5C9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041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7B18B8-81EA-431C-BEB8-7E26467FB5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633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CB34D7-2A9C-4A25-8DD4-1D10A1BEE6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803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E5F92-0483-4014-9A7C-E24F24F4F4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648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D1BF72-001B-4683-87BA-97E6245CDA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111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F78FF-1784-4DA9-B95C-6F6A587808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747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9B8F2F14-A1EB-4D62-8F8B-68EAA11968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/>
        </p:nvSpPr>
        <p:spPr bwMode="auto">
          <a:xfrm>
            <a:off x="0" y="473075"/>
            <a:ext cx="9143999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spc="-300">
                <a:solidFill>
                  <a:schemeClr val="bg1"/>
                </a:solidFill>
                <a:latin typeface="ＭＳ Ｐゴシック" pitchFamily="50" charset="-128"/>
              </a:rPr>
              <a:t>第</a:t>
            </a:r>
            <a:r>
              <a:rPr lang="en-US" altLang="ja-JP" sz="3600" b="1" spc="-300" dirty="0">
                <a:solidFill>
                  <a:schemeClr val="bg1"/>
                </a:solidFill>
                <a:latin typeface="ＭＳ Ｐゴシック" pitchFamily="50" charset="-128"/>
              </a:rPr>
              <a:t>34</a:t>
            </a:r>
            <a:r>
              <a:rPr lang="ja-JP" altLang="en-US" sz="3600" b="1" spc="-300">
                <a:solidFill>
                  <a:schemeClr val="bg1"/>
                </a:solidFill>
                <a:latin typeface="ＭＳ Ｐゴシック" pitchFamily="50" charset="-128"/>
              </a:rPr>
              <a:t>回日本小児泌尿器科学会総会・学術集会</a:t>
            </a:r>
            <a:endParaRPr lang="en-US" altLang="ja-JP" sz="3600" b="1" spc="-300" dirty="0">
              <a:solidFill>
                <a:schemeClr val="bg1"/>
              </a:solidFill>
              <a:latin typeface="ＭＳ Ｐゴシック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b="1">
                <a:solidFill>
                  <a:schemeClr val="bg1"/>
                </a:solidFill>
                <a:latin typeface="ＭＳ Ｐゴシック" pitchFamily="50" charset="-128"/>
              </a:rPr>
              <a:t>ＣＯ </a:t>
            </a:r>
            <a:r>
              <a:rPr lang="ja-JP" altLang="ja-JP" sz="3600" b="1" dirty="0">
                <a:solidFill>
                  <a:schemeClr val="bg1"/>
                </a:solidFill>
                <a:latin typeface="ＭＳ Ｐゴシック" pitchFamily="50" charset="-128"/>
              </a:rPr>
              <a:t>Ｉ 開示</a:t>
            </a:r>
            <a:br>
              <a:rPr lang="ja-JP" altLang="ja-JP" sz="3600" b="1" dirty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ja-JP" sz="1600" b="1" dirty="0">
                <a:solidFill>
                  <a:schemeClr val="bg1"/>
                </a:solidFill>
                <a:latin typeface="ＭＳ Ｐゴシック" pitchFamily="50" charset="-128"/>
              </a:rPr>
              <a:t>　</a:t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</a:b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発表者名：　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endParaRPr lang="ja-JP" altLang="ja-JP" sz="2400" b="1" i="1" dirty="0">
              <a:solidFill>
                <a:srgbClr val="FFFF1F"/>
              </a:solidFill>
              <a:latin typeface="ＭＳ Ｐゴシック" pitchFamily="50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/>
        </p:nvSpPr>
        <p:spPr bwMode="auto">
          <a:xfrm>
            <a:off x="2178050" y="3517900"/>
            <a:ext cx="5246688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>
              <a:solidFill>
                <a:schemeClr val="bg1"/>
              </a:solidFill>
              <a:latin typeface="ＭＳ Ｐゴシック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ＭＳ Ｐゴシック" pitchFamily="50" charset="-128"/>
              </a:rPr>
              <a:t>演題発表内容に関連し、発表者らに開示すべき</a:t>
            </a:r>
            <a:r>
              <a:rPr lang="en-US" altLang="ja-JP" sz="2800">
                <a:solidFill>
                  <a:schemeClr val="bg1"/>
                </a:solidFill>
                <a:latin typeface="ＭＳ Ｐゴシック" pitchFamily="50" charset="-128"/>
              </a:rPr>
              <a:t>COI</a:t>
            </a:r>
            <a:r>
              <a:rPr lang="ja-JP" altLang="en-US" sz="2800">
                <a:solidFill>
                  <a:schemeClr val="bg1"/>
                </a:solidFill>
                <a:latin typeface="ＭＳ Ｐゴシック" pitchFamily="50" charset="-128"/>
              </a:rPr>
              <a:t>関係にある企業などはありません</a:t>
            </a:r>
            <a:r>
              <a:rPr lang="ja-JP" altLang="ja-JP" sz="2800">
                <a:solidFill>
                  <a:schemeClr val="bg1"/>
                </a:solidFill>
                <a:latin typeface="ＭＳ Ｐゴシック" pitchFamily="50" charset="-128"/>
              </a:rPr>
              <a:t>。</a:t>
            </a:r>
            <a:endParaRPr lang="ja-JP" altLang="ja-JP" sz="4000" b="1">
              <a:solidFill>
                <a:schemeClr val="bg1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522" y="157650"/>
            <a:ext cx="8617906" cy="2492679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b="1" spc="-300">
                <a:solidFill>
                  <a:schemeClr val="bg1"/>
                </a:solidFill>
                <a:latin typeface="ＭＳ Ｐゴシック" pitchFamily="50" charset="-128"/>
              </a:rPr>
              <a:t>第</a:t>
            </a:r>
            <a:r>
              <a:rPr lang="en-US" altLang="ja-JP" sz="3600" b="1" spc="-300">
                <a:solidFill>
                  <a:schemeClr val="bg1"/>
                </a:solidFill>
                <a:latin typeface="ＭＳ Ｐゴシック" pitchFamily="50" charset="-128"/>
              </a:rPr>
              <a:t>34</a:t>
            </a:r>
            <a:r>
              <a:rPr lang="ja-JP" altLang="en-US" sz="3600" b="1" spc="-300">
                <a:solidFill>
                  <a:schemeClr val="bg1"/>
                </a:solidFill>
                <a:latin typeface="ＭＳ Ｐゴシック" pitchFamily="50" charset="-128"/>
              </a:rPr>
              <a:t>回日本小児泌尿器科学会総会・学術集会</a:t>
            </a:r>
            <a:br>
              <a:rPr lang="en-US" altLang="ja-JP" sz="3600" b="1" dirty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pitchFamily="50" charset="-128"/>
              </a:rPr>
              <a:t>発表者名：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lang="en-US" altLang="ja-JP" sz="2400" b="1" i="1" dirty="0">
              <a:solidFill>
                <a:srgbClr val="FFFF1F"/>
              </a:solidFill>
              <a:ea typeface="ＭＳ Ｐゴシック" pitchFamily="50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7" y="2727589"/>
            <a:ext cx="7640507" cy="356810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演題発表内容に関連し、筆頭および共同発表者が開示すべき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関係にある企業などとして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発表者全員、過去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3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年間を一括して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研究費：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製薬、ＸＸ薬品工業、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ヒラギノ角ゴ Pro W3" pitchFamily="28" charset="-128"/>
              </a:rPr>
              <a:t>□□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株式会社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従業員・役員・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顧問職：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××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株：△△株式会社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特許使用料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講演料：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 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製薬、ＸＸ薬品、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原稿料：△△製薬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　　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124" name="テキスト ボックス 3"/>
          <p:cNvSpPr txBox="1">
            <a:spLocks noChangeArrowheads="1"/>
          </p:cNvSpPr>
          <p:nvPr/>
        </p:nvSpPr>
        <p:spPr bwMode="auto">
          <a:xfrm>
            <a:off x="1302750" y="6352956"/>
            <a:ext cx="7434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（注：開示すべき内容が過去</a:t>
            </a:r>
            <a:r>
              <a:rPr lang="en-US" altLang="ja-JP" sz="2400" dirty="0">
                <a:solidFill>
                  <a:schemeClr val="bg1"/>
                </a:solidFill>
              </a:rPr>
              <a:t>3</a:t>
            </a:r>
            <a:r>
              <a:rPr lang="ja-JP" altLang="en-US" sz="2400" dirty="0">
                <a:solidFill>
                  <a:schemeClr val="bg1"/>
                </a:solidFill>
              </a:rPr>
              <a:t>年間にある項目のみ記載）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185</Words>
  <Application>Microsoft Macintosh PowerPoint</Application>
  <PresentationFormat>画面に合わせる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PowerPoint プレゼンテーション</vt:lpstr>
      <vt:lpstr>第34回日本小児泌尿器科学会総会・学術集会 ＣＯ Ｉ 開示 　 発表者名：　○○ ○○,  ○○ ○○,  ○○ ○○ 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弘至 平松</cp:lastModifiedBy>
  <cp:revision>98</cp:revision>
  <cp:lastPrinted>2010-04-28T01:42:11Z</cp:lastPrinted>
  <dcterms:created xsi:type="dcterms:W3CDTF">2000-09-04T17:39:07Z</dcterms:created>
  <dcterms:modified xsi:type="dcterms:W3CDTF">2025-01-09T10:11:57Z</dcterms:modified>
</cp:coreProperties>
</file>