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0" y="473075"/>
            <a:ext cx="9143999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34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endParaRPr lang="en-US" altLang="ja-JP" sz="3600" b="1" spc="-3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15765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>
                <a:solidFill>
                  <a:schemeClr val="bg1"/>
                </a:solidFill>
                <a:latin typeface="ＭＳ Ｐゴシック" pitchFamily="50" charset="-128"/>
              </a:rPr>
              <a:t>34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727589"/>
            <a:ext cx="7640507" cy="356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185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第34回日本小児泌尿器科学会総会・学術集会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弘至 平松</cp:lastModifiedBy>
  <cp:revision>98</cp:revision>
  <cp:lastPrinted>2010-04-28T01:42:11Z</cp:lastPrinted>
  <dcterms:created xsi:type="dcterms:W3CDTF">2000-09-04T17:39:07Z</dcterms:created>
  <dcterms:modified xsi:type="dcterms:W3CDTF">2025-01-09T10:11:57Z</dcterms:modified>
</cp:coreProperties>
</file>