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50ED36-6D86-C2DE-2C92-728E09FD2D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E66051-0BA4-7B22-CCA1-0D68E9A863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DFCAA73-7F52-371D-EA0B-B82978D22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9E7-09EC-4C0E-8069-10DBC97C87BD}" type="datetimeFigureOut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5045B4-5C97-D621-3B7D-89A2593DC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C94FCA-3C21-A844-FA4E-AEDB1A110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1C0AE-37CF-4686-B548-5804B5F8B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5623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1614E2-B884-E403-AAC3-E7E7F0032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763E96D-C191-23E3-36EF-C550FEB612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9F5B26-419A-ED6C-5AA4-434EBB618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9E7-09EC-4C0E-8069-10DBC97C87BD}" type="datetimeFigureOut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4A7E52F-4BE7-7DCF-88DF-8A93D076E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500F05-F2F6-145A-EF78-197BBEA1E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1C0AE-37CF-4686-B548-5804B5F8B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8705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A15C719-4EED-D992-E387-64E2199C08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8DB4AC1-AA2A-33FA-519B-309C461C5B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995D4A6-1211-E194-6C7E-4B01C38C2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9E7-09EC-4C0E-8069-10DBC97C87BD}" type="datetimeFigureOut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1A2421-E7EE-45F5-FF20-692CFAEEF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696C159-9986-3A02-C3D0-5DEB354C1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1C0AE-37CF-4686-B548-5804B5F8B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3138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8A9663-BF71-0E71-CEC3-E55507D65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0F6C54-1A26-F3AB-94F1-6770959052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A351176-10F2-B5D9-8A15-B57D00381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9E7-09EC-4C0E-8069-10DBC97C87BD}" type="datetimeFigureOut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1D38AD4-5E04-1DEA-F31F-03E59223E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24E8507-2B2B-5C42-FCB1-62467872A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1C0AE-37CF-4686-B548-5804B5F8B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57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668BC1-A9F3-05C4-891E-ECDFC7687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3B21C95-7C89-7876-B945-52B5019360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112BA0A-00A4-9634-EA5D-A100A24BE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9E7-09EC-4C0E-8069-10DBC97C87BD}" type="datetimeFigureOut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DE8DD-3427-7777-AE77-B4DA43454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6595FD2-EAFB-1554-50D5-4F7F872A6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1C0AE-37CF-4686-B548-5804B5F8B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6779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D1C4BC-33FE-D49A-A858-E3740069C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BEFDC25-1135-DF56-6717-B083D47FDF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8909A54-CA35-041A-4191-0AD367FD30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48BF89A-D6F7-FEC6-88BB-BE3B15BDA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9E7-09EC-4C0E-8069-10DBC97C87BD}" type="datetimeFigureOut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395B8F6-2CEA-0009-750F-9E7224872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30D8A13-EF1E-B558-9B0F-8504A651E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1C0AE-37CF-4686-B548-5804B5F8B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1197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9FB10C-6F4A-351B-277F-7B3C797A6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E03DAFA-4BBF-4BC7-C0A7-6CE7CD4492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7B758B9-1ADD-4169-8AA2-28BF3D2009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069F20F-5EF4-5B07-2D85-4617F82D44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E0A2A7E-7A48-E300-472D-1F0FACCB1E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B4499EF-DB7C-E925-BCDE-AD029ECFC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9E7-09EC-4C0E-8069-10DBC97C87BD}" type="datetimeFigureOut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495ACE7-5C8C-E2A9-D05A-84717C1D4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5F3A99A-F2DE-F23B-AF90-58B363979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1C0AE-37CF-4686-B548-5804B5F8B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423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5EC808-679B-D7DC-B9BF-541076792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7DABF21-693F-A1E1-8F96-7AF041668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9E7-09EC-4C0E-8069-10DBC97C87BD}" type="datetimeFigureOut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D49DF45-F5CE-126D-4836-F3A0BD232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7D3AEA5-7591-41B4-2812-5E5217DCC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1C0AE-37CF-4686-B548-5804B5F8B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6543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135BEC9-4EBF-6B17-87EB-CB5A09585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9E7-09EC-4C0E-8069-10DBC97C87BD}" type="datetimeFigureOut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2FD7FEE-AFE2-77C6-0713-FA2198602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3ABCB36-15B2-1C90-F1FC-35658EEC4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1C0AE-37CF-4686-B548-5804B5F8B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7283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D3833A-33BA-ECBF-C159-439083B1D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1C6AEBE-12E2-73F4-B4D1-D9D0B4140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55582B5-9C7E-6B96-DC1A-67B23B6A3F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47F7E5D-9FDD-4558-863B-B741A0C1C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9E7-09EC-4C0E-8069-10DBC97C87BD}" type="datetimeFigureOut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33B910E-B7B1-F290-0416-6C8C36ABC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42C815-4653-D0A1-8DA4-CE1F2EC87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1C0AE-37CF-4686-B548-5804B5F8B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7635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DC360A-E61C-A6F7-AE90-259B3541D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1501D33-33D0-DDD3-71BF-0A0D05793B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E9DEDA0-7609-8B0D-E46F-111BD68392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1F70408-A695-5027-1E9A-51CC6A030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9E7-09EC-4C0E-8069-10DBC97C87BD}" type="datetimeFigureOut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535CEA7-EC57-FFE0-F667-E4C237070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C9CC16-8C23-15A1-8826-16457CD07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1C0AE-37CF-4686-B548-5804B5F8B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0548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E38A000-DCDE-F56E-7669-8DD2CEC8A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731E5B1-F766-A96C-B518-6B7DE4E62F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43D2C28-CD72-AF5D-5BDB-E3B5CAC921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089E7-09EC-4C0E-8069-10DBC97C87BD}" type="datetimeFigureOut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7D13BE9-E692-B3AD-3EFE-5152487CA6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1837B4-1625-9704-DC61-7DFEB84441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1C0AE-37CF-4686-B548-5804B5F8B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547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2F3F73C-0FD1-B349-0A7A-24E93AF4577F}"/>
              </a:ext>
            </a:extLst>
          </p:cNvPr>
          <p:cNvSpPr txBox="1"/>
          <p:nvPr/>
        </p:nvSpPr>
        <p:spPr>
          <a:xfrm>
            <a:off x="831476" y="465679"/>
            <a:ext cx="10529048" cy="214437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tIns="216000" bIns="216000" rtlCol="0" anchor="ctr">
            <a:spAutoFit/>
          </a:bodyPr>
          <a:lstStyle/>
          <a:p>
            <a:pPr algn="ctr">
              <a:spcBef>
                <a:spcPts val="600"/>
              </a:spcBef>
            </a:pPr>
            <a:r>
              <a:rPr kumimoji="1" lang="ja-JP" altLang="en-US" sz="32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日本尿路結石症学会第</a:t>
            </a:r>
            <a:r>
              <a:rPr kumimoji="1" lang="en-US" altLang="ja-JP" sz="3200" b="1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34</a:t>
            </a:r>
            <a:r>
              <a:rPr kumimoji="1" lang="ja-JP" altLang="en-US" sz="3200" b="1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回</a:t>
            </a:r>
            <a:r>
              <a:rPr kumimoji="1" lang="ja-JP" altLang="en-US" sz="32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学術集会</a:t>
            </a:r>
            <a:endParaRPr kumimoji="1" lang="en-US" altLang="ja-JP" sz="32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en-US" altLang="ja-JP" sz="32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COI </a:t>
            </a:r>
            <a:r>
              <a:rPr lang="ja-JP" altLang="en-US" sz="32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開示</a:t>
            </a:r>
            <a:endParaRPr lang="en-US" altLang="ja-JP" sz="32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>
              <a:spcBef>
                <a:spcPts val="1800"/>
              </a:spcBef>
            </a:pPr>
            <a:r>
              <a:rPr kumimoji="1" lang="ja-JP" altLang="en-US" sz="3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発表者氏名：〇〇 〇〇 </a:t>
            </a:r>
            <a:r>
              <a:rPr kumimoji="1" lang="en-US" altLang="ja-JP" sz="3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, </a:t>
            </a:r>
            <a:r>
              <a:rPr kumimoji="1" lang="ja-JP" altLang="en-US" sz="3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〇〇 〇〇 </a:t>
            </a:r>
            <a:r>
              <a:rPr kumimoji="1" lang="en-US" altLang="ja-JP" sz="3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, </a:t>
            </a:r>
            <a:r>
              <a:rPr kumimoji="1" lang="ja-JP" altLang="en-US" sz="3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〇〇 〇〇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6D50081-765A-B572-ECA4-9A6409F4E035}"/>
              </a:ext>
            </a:extLst>
          </p:cNvPr>
          <p:cNvSpPr txBox="1"/>
          <p:nvPr/>
        </p:nvSpPr>
        <p:spPr>
          <a:xfrm>
            <a:off x="2230803" y="3647778"/>
            <a:ext cx="77303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dirty="0">
                <a:latin typeface="+mj-lt"/>
                <a:ea typeface="HGPｺﾞｼｯｸM" panose="020B0600000000000000" pitchFamily="50" charset="-128"/>
              </a:rPr>
              <a:t>私は今回の演題に関連して、</a:t>
            </a:r>
            <a:endParaRPr lang="en-US" altLang="ja-JP" sz="3600" dirty="0">
              <a:latin typeface="+mj-lt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3600" dirty="0">
                <a:latin typeface="+mj-lt"/>
                <a:ea typeface="HGPｺﾞｼｯｸM" panose="020B0600000000000000" pitchFamily="50" charset="-128"/>
              </a:rPr>
              <a:t>開示すべき</a:t>
            </a:r>
            <a:r>
              <a:rPr kumimoji="1" lang="en-US" altLang="ja-JP" sz="3600" dirty="0">
                <a:latin typeface="+mj-lt"/>
                <a:ea typeface="HGPｺﾞｼｯｸM" panose="020B0600000000000000" pitchFamily="50" charset="-128"/>
              </a:rPr>
              <a:t>COI</a:t>
            </a:r>
            <a:r>
              <a:rPr kumimoji="1" lang="ja-JP" altLang="en-US" sz="3600" dirty="0">
                <a:latin typeface="+mj-lt"/>
                <a:ea typeface="HGPｺﾞｼｯｸM" panose="020B0600000000000000" pitchFamily="50" charset="-128"/>
              </a:rPr>
              <a:t>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1464107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37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HGPｺﾞｼｯｸM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conpc004</dc:creator>
  <cp:lastModifiedBy>Yoko Masuki</cp:lastModifiedBy>
  <cp:revision>3</cp:revision>
  <dcterms:created xsi:type="dcterms:W3CDTF">2023-06-06T04:05:04Z</dcterms:created>
  <dcterms:modified xsi:type="dcterms:W3CDTF">2023-10-26T05:31:33Z</dcterms:modified>
</cp:coreProperties>
</file>